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5"/>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3" r:id="rId21"/>
    <p:sldId id="2076137314" r:id="rId22"/>
    <p:sldId id="2076137267" r:id="rId23"/>
    <p:sldId id="4395" r:id="rId24"/>
    <p:sldId id="11917" r:id="rId25"/>
    <p:sldId id="2076137329"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60" r:id="rId103"/>
    <p:sldId id="207613822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129" d="100"/>
          <a:sy n="129" d="100"/>
        </p:scale>
        <p:origin x="1470" y="12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viewProps" Target="viewProp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3:09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3:09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0.xml"/><Relationship Id="rId16" Type="http://schemas.openxmlformats.org/officeDocument/2006/relationships/image" Target="../media/image48.svg"/><Relationship Id="rId1" Type="http://schemas.openxmlformats.org/officeDocument/2006/relationships/slideLayout" Target="../slideLayouts/slideLayout66.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51.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39.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39.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xmlns=""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xmlns=""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xmlns="" r:id="rId8"/>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xmlns=""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xmlns=""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xmlns=""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xmlns=""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p188="http://schemas.microsoft.com/office/powerpoint/2018/8/main" xmlns=""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p188="http://schemas.microsoft.com/office/powerpoint/2018/8/main" xmlns=""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p188="http://schemas.microsoft.com/office/powerpoint/2018/8/main" xmlns=""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p188="http://schemas.microsoft.com/office/powerpoint/2018/8/main" xmlns=""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xmlns=""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97</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1991</TotalTime>
  <Words>5760</Words>
  <Application>Microsoft Office PowerPoint</Application>
  <PresentationFormat>Widescreen</PresentationFormat>
  <Paragraphs>1194</Paragraphs>
  <Slides>98</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98</vt:i4>
      </vt:variant>
    </vt:vector>
  </HeadingPairs>
  <TitlesOfParts>
    <vt:vector size="111"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80</cp:revision>
  <dcterms:created xsi:type="dcterms:W3CDTF">2020-05-01T23:34:12Z</dcterms:created>
  <dcterms:modified xsi:type="dcterms:W3CDTF">2020-05-11T06:20:05Z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